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EBFD07"/>
    <a:srgbClr val="E4D45E"/>
    <a:srgbClr val="00CC00"/>
    <a:srgbClr val="FF00FF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66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880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087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574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43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257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3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178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93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6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030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5C971-6969-4A24-AFA7-97C3C5E4FFF9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51949-98B1-4863-A2DF-0570361F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014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tical Scroll 3"/>
          <p:cNvSpPr/>
          <p:nvPr/>
        </p:nvSpPr>
        <p:spPr>
          <a:xfrm>
            <a:off x="-304800" y="0"/>
            <a:ext cx="2057400" cy="6858000"/>
          </a:xfrm>
          <a:prstGeom prst="verticalScroll">
            <a:avLst/>
          </a:prstGeom>
          <a:ln>
            <a:solidFill>
              <a:srgbClr val="7030A0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5" name="4-Point Star 4"/>
          <p:cNvSpPr/>
          <p:nvPr/>
        </p:nvSpPr>
        <p:spPr>
          <a:xfrm>
            <a:off x="1752600" y="-381000"/>
            <a:ext cx="5773057" cy="5562600"/>
          </a:xfrm>
          <a:prstGeom prst="star4">
            <a:avLst>
              <a:gd name="adj" fmla="val 23929"/>
            </a:avLst>
          </a:prstGeom>
          <a:solidFill>
            <a:srgbClr val="00B0F0"/>
          </a:solidFill>
          <a:ln>
            <a:solidFill>
              <a:srgbClr val="7030A0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Picture of a natural disaster</a:t>
            </a:r>
            <a:endParaRPr lang="en-US" dirty="0"/>
          </a:p>
        </p:txBody>
      </p:sp>
      <p:sp>
        <p:nvSpPr>
          <p:cNvPr id="8" name="Snip Same Side Corner Rectangle 7"/>
          <p:cNvSpPr/>
          <p:nvPr/>
        </p:nvSpPr>
        <p:spPr>
          <a:xfrm>
            <a:off x="1353457" y="4114800"/>
            <a:ext cx="6477000" cy="2743200"/>
          </a:xfrm>
          <a:prstGeom prst="snip2SameRect">
            <a:avLst/>
          </a:prstGeom>
          <a:solidFill>
            <a:srgbClr val="9966FF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Brief introduction</a:t>
            </a:r>
            <a:endParaRPr lang="en-US" dirty="0"/>
          </a:p>
        </p:txBody>
      </p:sp>
      <p:sp>
        <p:nvSpPr>
          <p:cNvPr id="9" name="Vertical Scroll 8"/>
          <p:cNvSpPr/>
          <p:nvPr/>
        </p:nvSpPr>
        <p:spPr>
          <a:xfrm>
            <a:off x="7353301" y="29029"/>
            <a:ext cx="2057400" cy="6858000"/>
          </a:xfrm>
          <a:prstGeom prst="verticalScroll">
            <a:avLst/>
          </a:prstGeom>
          <a:ln>
            <a:solidFill>
              <a:srgbClr val="7030A0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dirty="0" err="1" smtClean="0"/>
              <a:t>By.MAIRA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418771" y="29029"/>
            <a:ext cx="6477000" cy="123371"/>
          </a:xfrm>
          <a:prstGeom prst="rect">
            <a:avLst/>
          </a:prstGeom>
          <a:solidFill>
            <a:srgbClr val="00B0F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400628" y="152400"/>
            <a:ext cx="6477000" cy="123371"/>
          </a:xfrm>
          <a:prstGeom prst="rec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353457" y="272142"/>
            <a:ext cx="6477000" cy="123371"/>
          </a:xfrm>
          <a:prstGeom prst="rect">
            <a:avLst/>
          </a:prstGeom>
          <a:solidFill>
            <a:srgbClr val="00B0F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ightning Bolt 12"/>
          <p:cNvSpPr/>
          <p:nvPr/>
        </p:nvSpPr>
        <p:spPr>
          <a:xfrm>
            <a:off x="1752600" y="533400"/>
            <a:ext cx="1447800" cy="990600"/>
          </a:xfrm>
          <a:prstGeom prst="lightningBolt">
            <a:avLst/>
          </a:prstGeom>
          <a:solidFill>
            <a:srgbClr val="9966FF"/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3175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ightning Bolt 14"/>
          <p:cNvSpPr/>
          <p:nvPr/>
        </p:nvSpPr>
        <p:spPr>
          <a:xfrm rot="7057160">
            <a:off x="5909566" y="2962729"/>
            <a:ext cx="1447800" cy="990600"/>
          </a:xfrm>
          <a:prstGeom prst="lightningBolt">
            <a:avLst/>
          </a:prstGeom>
          <a:solidFill>
            <a:srgbClr val="9966FF"/>
          </a:solidFill>
          <a:effectLst>
            <a:softEdge rad="31750"/>
          </a:effectLst>
          <a:scene3d>
            <a:camera prst="perspectiveLef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ightning Bolt 15"/>
          <p:cNvSpPr/>
          <p:nvPr/>
        </p:nvSpPr>
        <p:spPr>
          <a:xfrm rot="20409549">
            <a:off x="1752600" y="2907905"/>
            <a:ext cx="1447800" cy="990600"/>
          </a:xfrm>
          <a:prstGeom prst="lightningBolt">
            <a:avLst/>
          </a:prstGeom>
          <a:solidFill>
            <a:srgbClr val="9966FF"/>
          </a:solidFill>
          <a:effectLst>
            <a:softEdge rad="3175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ightning Bolt 16"/>
          <p:cNvSpPr/>
          <p:nvPr/>
        </p:nvSpPr>
        <p:spPr>
          <a:xfrm rot="6999948">
            <a:off x="6034261" y="700459"/>
            <a:ext cx="1447800" cy="990600"/>
          </a:xfrm>
          <a:prstGeom prst="lightningBolt">
            <a:avLst/>
          </a:prstGeom>
          <a:solidFill>
            <a:srgbClr val="9966FF"/>
          </a:solidFill>
          <a:effectLst>
            <a:softEdge rad="31750"/>
          </a:effectLst>
          <a:scene3d>
            <a:camera prst="isometricTopUp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7"/>
          <p:cNvSpPr/>
          <p:nvPr/>
        </p:nvSpPr>
        <p:spPr>
          <a:xfrm>
            <a:off x="1355319" y="4381500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5-Point Star 18"/>
          <p:cNvSpPr/>
          <p:nvPr/>
        </p:nvSpPr>
        <p:spPr>
          <a:xfrm>
            <a:off x="7418808" y="4303486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5-Point Star 19"/>
          <p:cNvSpPr/>
          <p:nvPr/>
        </p:nvSpPr>
        <p:spPr>
          <a:xfrm>
            <a:off x="1320990" y="4943929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5-Point Star 20"/>
          <p:cNvSpPr/>
          <p:nvPr/>
        </p:nvSpPr>
        <p:spPr>
          <a:xfrm>
            <a:off x="1331781" y="5252357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5-Point Star 21"/>
          <p:cNvSpPr/>
          <p:nvPr/>
        </p:nvSpPr>
        <p:spPr>
          <a:xfrm>
            <a:off x="1319223" y="5562600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5-Point Star 22"/>
          <p:cNvSpPr/>
          <p:nvPr/>
        </p:nvSpPr>
        <p:spPr>
          <a:xfrm>
            <a:off x="1324714" y="5829300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5-Point Star 23"/>
          <p:cNvSpPr/>
          <p:nvPr/>
        </p:nvSpPr>
        <p:spPr>
          <a:xfrm>
            <a:off x="1319222" y="6134100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5-Point Star 24"/>
          <p:cNvSpPr/>
          <p:nvPr/>
        </p:nvSpPr>
        <p:spPr>
          <a:xfrm>
            <a:off x="7418808" y="4581072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5-Point Star 25"/>
          <p:cNvSpPr/>
          <p:nvPr/>
        </p:nvSpPr>
        <p:spPr>
          <a:xfrm>
            <a:off x="7418808" y="5159829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5-Point Star 26"/>
          <p:cNvSpPr/>
          <p:nvPr/>
        </p:nvSpPr>
        <p:spPr>
          <a:xfrm>
            <a:off x="7418807" y="4898572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5-Point Star 27"/>
          <p:cNvSpPr/>
          <p:nvPr/>
        </p:nvSpPr>
        <p:spPr>
          <a:xfrm>
            <a:off x="7407922" y="5457372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5-Point Star 28"/>
          <p:cNvSpPr/>
          <p:nvPr/>
        </p:nvSpPr>
        <p:spPr>
          <a:xfrm>
            <a:off x="7407921" y="5776686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5-Point Star 29"/>
          <p:cNvSpPr/>
          <p:nvPr/>
        </p:nvSpPr>
        <p:spPr>
          <a:xfrm>
            <a:off x="7407920" y="6065157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5-Point Star 30"/>
          <p:cNvSpPr/>
          <p:nvPr/>
        </p:nvSpPr>
        <p:spPr>
          <a:xfrm>
            <a:off x="1331781" y="4677229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Hexagon 31"/>
          <p:cNvSpPr/>
          <p:nvPr/>
        </p:nvSpPr>
        <p:spPr>
          <a:xfrm>
            <a:off x="3180443" y="518886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Hexagon 32"/>
          <p:cNvSpPr/>
          <p:nvPr/>
        </p:nvSpPr>
        <p:spPr>
          <a:xfrm>
            <a:off x="1436962" y="834425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Hexagon 33"/>
          <p:cNvSpPr/>
          <p:nvPr/>
        </p:nvSpPr>
        <p:spPr>
          <a:xfrm>
            <a:off x="1562100" y="2400300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Hexagon 34"/>
          <p:cNvSpPr/>
          <p:nvPr/>
        </p:nvSpPr>
        <p:spPr>
          <a:xfrm>
            <a:off x="2209800" y="1523999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Hexagon 35"/>
          <p:cNvSpPr/>
          <p:nvPr/>
        </p:nvSpPr>
        <p:spPr>
          <a:xfrm>
            <a:off x="7228307" y="3208930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 36"/>
          <p:cNvSpPr/>
          <p:nvPr/>
        </p:nvSpPr>
        <p:spPr>
          <a:xfrm>
            <a:off x="2915557" y="2906777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Hexagon 37"/>
          <p:cNvSpPr/>
          <p:nvPr/>
        </p:nvSpPr>
        <p:spPr>
          <a:xfrm>
            <a:off x="5936343" y="3971763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Hexagon 38"/>
          <p:cNvSpPr/>
          <p:nvPr/>
        </p:nvSpPr>
        <p:spPr>
          <a:xfrm>
            <a:off x="5580636" y="533400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Hexagon 39"/>
          <p:cNvSpPr/>
          <p:nvPr/>
        </p:nvSpPr>
        <p:spPr>
          <a:xfrm>
            <a:off x="1689148" y="3741349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Hexagon 40"/>
          <p:cNvSpPr/>
          <p:nvPr/>
        </p:nvSpPr>
        <p:spPr>
          <a:xfrm>
            <a:off x="7230122" y="504372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Hexagon 41"/>
          <p:cNvSpPr/>
          <p:nvPr/>
        </p:nvSpPr>
        <p:spPr>
          <a:xfrm>
            <a:off x="2832100" y="3741349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Hexagon 42"/>
          <p:cNvSpPr/>
          <p:nvPr/>
        </p:nvSpPr>
        <p:spPr>
          <a:xfrm>
            <a:off x="7204721" y="2189525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Hexagon 43"/>
          <p:cNvSpPr/>
          <p:nvPr/>
        </p:nvSpPr>
        <p:spPr>
          <a:xfrm>
            <a:off x="5287510" y="3295326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Hexagon 44"/>
          <p:cNvSpPr/>
          <p:nvPr/>
        </p:nvSpPr>
        <p:spPr>
          <a:xfrm>
            <a:off x="6108700" y="1329725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262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0" y="0"/>
            <a:ext cx="9144000" cy="1066800"/>
          </a:xfrm>
          <a:prstGeom prst="round2DiagRect">
            <a:avLst/>
          </a:prstGeom>
          <a:solidFill>
            <a:srgbClr val="66FF33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27709" y="990600"/>
            <a:ext cx="9144000" cy="152400"/>
          </a:xfrm>
          <a:prstGeom prst="rect">
            <a:avLst/>
          </a:prstGeom>
          <a:solidFill>
            <a:srgbClr val="92D05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27709" y="1073728"/>
            <a:ext cx="9144000" cy="152400"/>
          </a:xfrm>
          <a:prstGeom prst="rect">
            <a:avLst/>
          </a:prstGeom>
          <a:solidFill>
            <a:srgbClr val="EBFD07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1156855"/>
            <a:ext cx="9144000" cy="152400"/>
          </a:xfrm>
          <a:prstGeom prst="rect">
            <a:avLst/>
          </a:prstGeom>
          <a:solidFill>
            <a:srgbClr val="92D05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evel 7"/>
          <p:cNvSpPr/>
          <p:nvPr/>
        </p:nvSpPr>
        <p:spPr>
          <a:xfrm>
            <a:off x="6927" y="1233055"/>
            <a:ext cx="4724400" cy="5548745"/>
          </a:xfrm>
          <a:prstGeom prst="bevel">
            <a:avLst/>
          </a:prstGeom>
          <a:solidFill>
            <a:srgbClr val="E4D45E"/>
          </a:solidFill>
          <a:ln>
            <a:solidFill>
              <a:srgbClr val="EBFD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Picture</a:t>
            </a:r>
            <a:endParaRPr lang="en-US"/>
          </a:p>
        </p:txBody>
      </p:sp>
      <p:sp>
        <p:nvSpPr>
          <p:cNvPr id="9" name="Snip Single Corner Rectangle 8"/>
          <p:cNvSpPr/>
          <p:nvPr/>
        </p:nvSpPr>
        <p:spPr>
          <a:xfrm>
            <a:off x="4731327" y="1309255"/>
            <a:ext cx="4419600" cy="3657600"/>
          </a:xfrm>
          <a:prstGeom prst="snip1Rect">
            <a:avLst/>
          </a:prstGeom>
          <a:solidFill>
            <a:srgbClr val="66FF33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Brief Intro </a:t>
            </a:r>
            <a:endParaRPr lang="en-US" dirty="0"/>
          </a:p>
        </p:txBody>
      </p:sp>
      <p:sp>
        <p:nvSpPr>
          <p:cNvPr id="10" name="Flowchart: Predefined Process 9"/>
          <p:cNvSpPr/>
          <p:nvPr/>
        </p:nvSpPr>
        <p:spPr>
          <a:xfrm>
            <a:off x="4800600" y="5817665"/>
            <a:ext cx="4315691" cy="990600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By: Maira</a:t>
            </a:r>
            <a:endParaRPr lang="en-US" dirty="0"/>
          </a:p>
        </p:txBody>
      </p:sp>
      <p:sp>
        <p:nvSpPr>
          <p:cNvPr id="20" name="Action Button: Information 19">
            <a:hlinkClick r:id="" action="ppaction://noaction" highlightClick="1"/>
          </p:cNvPr>
          <p:cNvSpPr/>
          <p:nvPr/>
        </p:nvSpPr>
        <p:spPr>
          <a:xfrm>
            <a:off x="8610601" y="6312965"/>
            <a:ext cx="457200" cy="3810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Block Arc 20"/>
          <p:cNvSpPr/>
          <p:nvPr/>
        </p:nvSpPr>
        <p:spPr>
          <a:xfrm>
            <a:off x="4911435" y="4924048"/>
            <a:ext cx="914400" cy="900544"/>
          </a:xfrm>
          <a:prstGeom prst="blockArc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Block Arc 25"/>
          <p:cNvSpPr/>
          <p:nvPr/>
        </p:nvSpPr>
        <p:spPr>
          <a:xfrm>
            <a:off x="5777343" y="4921562"/>
            <a:ext cx="914400" cy="900544"/>
          </a:xfrm>
          <a:prstGeom prst="blockArc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Block Arc 26"/>
          <p:cNvSpPr/>
          <p:nvPr/>
        </p:nvSpPr>
        <p:spPr>
          <a:xfrm rot="10968339">
            <a:off x="4932927" y="4866329"/>
            <a:ext cx="914400" cy="900544"/>
          </a:xfrm>
          <a:prstGeom prst="blockArc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Block Arc 27"/>
          <p:cNvSpPr/>
          <p:nvPr/>
        </p:nvSpPr>
        <p:spPr>
          <a:xfrm rot="10800000">
            <a:off x="7626925" y="4888169"/>
            <a:ext cx="914400" cy="900544"/>
          </a:xfrm>
          <a:prstGeom prst="blockArc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Block Arc 28"/>
          <p:cNvSpPr/>
          <p:nvPr/>
        </p:nvSpPr>
        <p:spPr>
          <a:xfrm rot="10800000">
            <a:off x="6712525" y="4921562"/>
            <a:ext cx="914400" cy="900545"/>
          </a:xfrm>
          <a:prstGeom prst="blockArc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Block Arc 29"/>
          <p:cNvSpPr/>
          <p:nvPr/>
        </p:nvSpPr>
        <p:spPr>
          <a:xfrm rot="10800000">
            <a:off x="5777343" y="4924048"/>
            <a:ext cx="914400" cy="900544"/>
          </a:xfrm>
          <a:prstGeom prst="blockArc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Block Arc 30"/>
          <p:cNvSpPr/>
          <p:nvPr/>
        </p:nvSpPr>
        <p:spPr>
          <a:xfrm>
            <a:off x="6691743" y="4917121"/>
            <a:ext cx="914400" cy="900544"/>
          </a:xfrm>
          <a:prstGeom prst="blockArc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Block Arc 31"/>
          <p:cNvSpPr/>
          <p:nvPr/>
        </p:nvSpPr>
        <p:spPr>
          <a:xfrm>
            <a:off x="7626925" y="4917121"/>
            <a:ext cx="914400" cy="900544"/>
          </a:xfrm>
          <a:prstGeom prst="blockArc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289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16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Danish</dc:creator>
  <cp:lastModifiedBy>Danish</cp:lastModifiedBy>
  <cp:revision>5</cp:revision>
  <dcterms:created xsi:type="dcterms:W3CDTF">2012-05-09T14:05:13Z</dcterms:created>
  <dcterms:modified xsi:type="dcterms:W3CDTF">2012-05-09T14:38:31Z</dcterms:modified>
</cp:coreProperties>
</file>